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70" d="100"/>
          <a:sy n="170" d="100"/>
        </p:scale>
        <p:origin x="-35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CE38E4D-051A-41E1-86A4-E56916468FD0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La Iglesia es </a:t>
            </a:r>
            <a:r>
              <a:rPr lang="es-ES" dirty="0" smtClean="0"/>
              <a:t>madre</a:t>
            </a:r>
            <a:br>
              <a:rPr lang="es-ES" dirty="0" smtClean="0"/>
            </a:br>
            <a:r>
              <a:rPr lang="es-ES" dirty="0" smtClean="0"/>
              <a:t>Nuestra </a:t>
            </a:r>
            <a:r>
              <a:rPr lang="es-ES" dirty="0"/>
              <a:t>santa madre </a:t>
            </a:r>
            <a:r>
              <a:rPr lang="es-ES" dirty="0" smtClean="0"/>
              <a:t>Iglesia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Audiencia General del Santo Padre Francisco</a:t>
            </a:r>
          </a:p>
          <a:p>
            <a:r>
              <a:rPr lang="es-ES" dirty="0" smtClean="0"/>
              <a:t>7 enero 2015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7357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Amor martirial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¡Pobres mujeres! ¡Cómo sufre una madre</a:t>
            </a:r>
            <a:r>
              <a:rPr lang="es-ES" dirty="0" smtClean="0"/>
              <a:t>!</a:t>
            </a:r>
          </a:p>
          <a:p>
            <a:r>
              <a:rPr lang="es-ES" dirty="0" smtClean="0"/>
              <a:t>Son </a:t>
            </a:r>
            <a:r>
              <a:rPr lang="es-ES" dirty="0"/>
              <a:t>ellas quienes testimonian la belleza de la </a:t>
            </a:r>
            <a:r>
              <a:rPr lang="es-ES" dirty="0" smtClean="0"/>
              <a:t>vida.</a:t>
            </a:r>
          </a:p>
          <a:p>
            <a:r>
              <a:rPr lang="es-ES" dirty="0" smtClean="0"/>
              <a:t>El </a:t>
            </a:r>
            <a:r>
              <a:rPr lang="es-ES" dirty="0"/>
              <a:t>arzobispo Oscar Arnulfo Romero decía que las madres viven un «martirio materno».</a:t>
            </a:r>
            <a:r>
              <a:rPr lang="es-MX" dirty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2256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Mons. O. A. Romero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«</a:t>
            </a:r>
            <a:r>
              <a:rPr lang="es-ES" dirty="0"/>
              <a:t>Todos debemos estar dispuestos a morir por nuestra fe, incluso si el Señor no nos concede este honor... Dar la vida no significa sólo ser asesinados; dar la vida, tener espíritu de martirio, es entregarla en el deber, en el silencio, en la oración, en el cumplimiento honesto del deber; en ese silencio de la vida cotidiana; dar la vida poco a poco. Sí, como la entrega una madre, que sin temor, con la sencillez del martirio materno, concibe en su seno a un hijo, lo da a luz, lo amamanta, lo cría y cuida con afecto. Es dar la vida. Es martirio».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0377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Opci</a:t>
            </a:r>
            <a:r>
              <a:rPr lang="es-ES" dirty="0" smtClean="0"/>
              <a:t>ón de vida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</a:t>
            </a:r>
            <a:r>
              <a:rPr lang="es-ES" dirty="0" smtClean="0"/>
              <a:t>er </a:t>
            </a:r>
            <a:r>
              <a:rPr lang="es-ES" dirty="0"/>
              <a:t>madre no significa sólo traer un hijo al mundo, sino que es también una opción de vida. ¿Qué elige una madre? ¿Cuál es la opción de vida de una madre</a:t>
            </a:r>
            <a:r>
              <a:rPr lang="es-ES" dirty="0" smtClean="0"/>
              <a:t>?</a:t>
            </a:r>
          </a:p>
          <a:p>
            <a:r>
              <a:rPr lang="es-ES" dirty="0" smtClean="0"/>
              <a:t>La </a:t>
            </a:r>
            <a:r>
              <a:rPr lang="es-ES" dirty="0"/>
              <a:t>opción de vida de una madre es la opción de dar la vida. Y esto es grande, esto es hermoso.</a:t>
            </a:r>
            <a:endParaRPr lang="es-MX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24227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Importancia de la madre en la sociedad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Una sociedad sin madres sería una sociedad inhumana, porque las madres saben testimoniar siempre, incluso en los peores momentos, la ternura, la entrega, la fuerza </a:t>
            </a:r>
            <a:r>
              <a:rPr lang="es-ES" dirty="0" smtClean="0"/>
              <a:t>moral.</a:t>
            </a:r>
          </a:p>
          <a:p>
            <a:r>
              <a:rPr lang="es-ES" dirty="0" smtClean="0"/>
              <a:t>Las </a:t>
            </a:r>
            <a:r>
              <a:rPr lang="es-ES" dirty="0"/>
              <a:t>madres transmiten a menudo también el sentido más profundo de la práctica religiosa: en las primeras oraciones, en los primeros gestos de devoción que aprende un niño, está inscrito el valor de la fe en la vida de un ser humano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8313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Importancia de la madre en la vida de fe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Es un mensaje que las madres creyentes saben transmitir sin muchas explicaciones: estas llegarán después, pero la semilla de la fe está en esos primeros, valiosísimos </a:t>
            </a:r>
            <a:r>
              <a:rPr lang="es-ES" dirty="0" smtClean="0"/>
              <a:t>momentos.</a:t>
            </a:r>
          </a:p>
          <a:p>
            <a:r>
              <a:rPr lang="es-ES" dirty="0" smtClean="0"/>
              <a:t>Sin </a:t>
            </a:r>
            <a:r>
              <a:rPr lang="es-ES" dirty="0"/>
              <a:t>las madres, no sólo no habría nuevos fieles, sino que la fe perdería buena parte de su calor sencillo y profundo. Y la Iglesia es madre, con todo esto, es nuestra madre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6390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No </a:t>
            </a:r>
            <a:r>
              <a:rPr lang="es-ES" dirty="0" smtClean="0"/>
              <a:t>somos hu</a:t>
            </a:r>
            <a:r>
              <a:rPr lang="es-ES" dirty="0" smtClean="0"/>
              <a:t>érfanos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Nosotros no somos huérfanos, tenemos una </a:t>
            </a:r>
            <a:r>
              <a:rPr lang="es-ES" dirty="0" smtClean="0"/>
              <a:t>madre.</a:t>
            </a:r>
          </a:p>
          <a:p>
            <a:r>
              <a:rPr lang="es-ES" dirty="0" smtClean="0"/>
              <a:t>La </a:t>
            </a:r>
            <a:r>
              <a:rPr lang="es-ES" dirty="0"/>
              <a:t>Virgen, la madre Iglesia y nuestra </a:t>
            </a:r>
            <a:r>
              <a:rPr lang="es-ES" dirty="0" smtClean="0"/>
              <a:t>madre.</a:t>
            </a:r>
          </a:p>
          <a:p>
            <a:r>
              <a:rPr lang="es-ES" dirty="0" smtClean="0"/>
              <a:t>No </a:t>
            </a:r>
            <a:r>
              <a:rPr lang="es-ES" dirty="0"/>
              <a:t>somos huérfanos, somos hijos de la Iglesia, somos hijos de la Virgen y somos hijos de nuestras madres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90256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Iglesia Madre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I</a:t>
            </a:r>
            <a:r>
              <a:rPr lang="es-ES" dirty="0" smtClean="0"/>
              <a:t>cono </a:t>
            </a:r>
            <a:r>
              <a:rPr lang="es-ES" dirty="0"/>
              <a:t>de la Virgen María Madre de </a:t>
            </a:r>
            <a:r>
              <a:rPr lang="es-ES" dirty="0" smtClean="0"/>
              <a:t>Dios</a:t>
            </a:r>
          </a:p>
          <a:p>
            <a:r>
              <a:rPr lang="es-ES" dirty="0" smtClean="0"/>
              <a:t>El </a:t>
            </a:r>
            <a:r>
              <a:rPr lang="es-ES" dirty="0"/>
              <a:t>primer día del año es la fiesta de la Madre de </a:t>
            </a:r>
            <a:r>
              <a:rPr lang="es-ES" dirty="0" smtClean="0"/>
              <a:t>Dios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94618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Magos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Escribe </a:t>
            </a:r>
            <a:r>
              <a:rPr lang="es-ES" dirty="0"/>
              <a:t>el evangelista Mateo</a:t>
            </a:r>
            <a:r>
              <a:rPr lang="es-ES" dirty="0" smtClean="0"/>
              <a:t>:</a:t>
            </a:r>
          </a:p>
          <a:p>
            <a:r>
              <a:rPr lang="es-ES" dirty="0" smtClean="0"/>
              <a:t>«</a:t>
            </a:r>
            <a:r>
              <a:rPr lang="es-ES" dirty="0"/>
              <a:t>Entraron en la casa, vieron al niño con María, su madre, y cayendo de rodillas lo adoraron» (Mt 2, 11</a:t>
            </a:r>
            <a:r>
              <a:rPr lang="es-ES" dirty="0" smtClean="0"/>
              <a:t>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3630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Presentaci</a:t>
            </a:r>
            <a:r>
              <a:rPr lang="es-ES" dirty="0" smtClean="0"/>
              <a:t>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Es la Madre que, tras haberlo engendrado, presenta el Hijo al </a:t>
            </a:r>
            <a:r>
              <a:rPr lang="es-ES" dirty="0" smtClean="0"/>
              <a:t>mundo</a:t>
            </a:r>
          </a:p>
          <a:p>
            <a:r>
              <a:rPr lang="es-ES" dirty="0" smtClean="0"/>
              <a:t>Ella </a:t>
            </a:r>
            <a:r>
              <a:rPr lang="es-ES" dirty="0"/>
              <a:t>nos da a Jesús, ella nos muestra a Jesús, ella nos hace ver a Jesús</a:t>
            </a:r>
            <a:r>
              <a:rPr lang="es-MX" dirty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2012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madre en la familia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Toda persona humana debe la vida a una madre, y casi siempre le debe a ella mucho de la propia existencia sucesiva, de la formación humana y espiritual</a:t>
            </a:r>
            <a:r>
              <a:rPr lang="es-ES" dirty="0" smtClean="0"/>
              <a:t>.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4955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madre en la familia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madre, sin embargo, incluso siendo muy exaltada desde punto de vista simbólico —muchas poesías, muchas cosas hermosas se dicen poéticamente de la madre—, se la escucha poco y se le ayuda poco en la vida cotidiana, y es poco considerada en su papel central en la sociedad.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44155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madre en la </a:t>
            </a:r>
            <a:r>
              <a:rPr lang="es-ES" dirty="0" smtClean="0"/>
              <a:t>comunidad cristiana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Sucede que incluso en la comunidad cristiana a la madre no siempre se la tiene justamente en cuenta, se le escucha </a:t>
            </a:r>
            <a:r>
              <a:rPr lang="es-ES" dirty="0" smtClean="0"/>
              <a:t>poco.</a:t>
            </a:r>
          </a:p>
          <a:p>
            <a:r>
              <a:rPr lang="es-ES" dirty="0" smtClean="0"/>
              <a:t>Sin </a:t>
            </a:r>
            <a:r>
              <a:rPr lang="es-ES" dirty="0"/>
              <a:t>embargo, en el centro de la vida de la Iglesia está la Madre de Jesús.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458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madre: ejemplo de entrega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Tal vez las madres, dispuestas a muchos sacrificios por los propios hijos, y no pocas veces también por los de los demás, deberían ser más </a:t>
            </a:r>
            <a:r>
              <a:rPr lang="es-ES" dirty="0" smtClean="0"/>
              <a:t>escuchadas.</a:t>
            </a:r>
          </a:p>
          <a:p>
            <a:r>
              <a:rPr lang="es-ES" dirty="0" smtClean="0"/>
              <a:t>Habría </a:t>
            </a:r>
            <a:r>
              <a:rPr lang="es-ES" dirty="0"/>
              <a:t>que comprender más su lucha cotidiana por ser eficientes en el trabajo y atentas y afectuosas en la familia; habría que comprender mejor a qué aspiran ellas para expresar los mejores y auténticos frutos de su emancipación.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6896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Entrega y uni</a:t>
            </a:r>
            <a:r>
              <a:rPr lang="es-ES" dirty="0" smtClean="0"/>
              <a:t>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Las madres son el antídoto más fuerte ante la difusión del individualismo egoísta. «Individuo» quiere decir «que no se puede dividir»</a:t>
            </a:r>
            <a:r>
              <a:rPr lang="es-ES" dirty="0" smtClean="0"/>
              <a:t>.</a:t>
            </a:r>
          </a:p>
          <a:p>
            <a:r>
              <a:rPr lang="es-ES" dirty="0" smtClean="0"/>
              <a:t>Las </a:t>
            </a:r>
            <a:r>
              <a:rPr lang="es-ES" dirty="0"/>
              <a:t>madres, en cambio, se «dividen» a partir del momento en el que acogen a un hijo para darlo al mundo y criarlo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04100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23</TotalTime>
  <Words>828</Words>
  <Application>Microsoft Macintosh PowerPoint</Application>
  <PresentationFormat>Presentación en pantalla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Expo</vt:lpstr>
      <vt:lpstr>La Iglesia es madre Nuestra santa madre Iglesia</vt:lpstr>
      <vt:lpstr>Iglesia Madre</vt:lpstr>
      <vt:lpstr>Los Magos</vt:lpstr>
      <vt:lpstr>Presentación</vt:lpstr>
      <vt:lpstr>La madre en la familia</vt:lpstr>
      <vt:lpstr>La madre en la familia</vt:lpstr>
      <vt:lpstr>La madre en la comunidad cristiana</vt:lpstr>
      <vt:lpstr>La madre: ejemplo de entrega</vt:lpstr>
      <vt:lpstr>Entrega y unión</vt:lpstr>
      <vt:lpstr>Amor martirial</vt:lpstr>
      <vt:lpstr>Mons. O. A. Romero</vt:lpstr>
      <vt:lpstr>Opción de vida</vt:lpstr>
      <vt:lpstr>Importancia de la madre en la sociedad</vt:lpstr>
      <vt:lpstr>Importancia de la madre en la vida de fe</vt:lpstr>
      <vt:lpstr>No somos huérfanos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Iglesia es madre Nuestra santa madre Iglesia</dc:title>
  <dc:creator>IMAC</dc:creator>
  <cp:lastModifiedBy>IMAC</cp:lastModifiedBy>
  <cp:revision>4</cp:revision>
  <dcterms:created xsi:type="dcterms:W3CDTF">2015-01-13T00:08:28Z</dcterms:created>
  <dcterms:modified xsi:type="dcterms:W3CDTF">2015-01-13T00:31:52Z</dcterms:modified>
</cp:coreProperties>
</file>